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07/06/2014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07/06/2014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07/06/2014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07/06/2014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784" y="0"/>
            <a:ext cx="6480040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5013176"/>
            <a:ext cx="7776864" cy="1656184"/>
          </a:xfrm>
        </p:spPr>
        <p:txBody>
          <a:bodyPr>
            <a:noAutofit/>
          </a:bodyPr>
          <a:lstStyle/>
          <a:p>
            <a:pPr marL="355600" indent="-355600" algn="l"/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Lire 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documents.</a:t>
            </a:r>
          </a:p>
          <a:p>
            <a:pPr marL="355600" indent="-355600" algn="l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Surligner les mots-clés en lien avec la problématique.</a:t>
            </a:r>
          </a:p>
          <a:p>
            <a:pPr marL="355600" indent="-355600" algn="l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Affecter chaque étiquette au document délivrant l’information correspondante.</a:t>
            </a:r>
          </a:p>
          <a:p>
            <a:pPr marL="355600" indent="-355600" algn="l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Sélectionner et trier les étiquettes utiles en les plaçant dans le tableau. </a:t>
            </a:r>
          </a:p>
          <a:p>
            <a:pPr marL="355600" indent="-355600" algn="l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</a:t>
            </a:r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partir du tableau, </a:t>
            </a:r>
            <a:r>
              <a:rPr lang="fr-FR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rédiger </a:t>
            </a:r>
            <a:r>
              <a:rPr lang="fr-FR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réponse 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la problématique.</a:t>
            </a:r>
          </a:p>
          <a:p>
            <a:pPr marL="355600" indent="-355600" algn="l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3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Fabrice GELY</dc:creator>
  <cp:lastModifiedBy>Fabrice Gély</cp:lastModifiedBy>
  <cp:revision>2</cp:revision>
  <dcterms:created xsi:type="dcterms:W3CDTF">2014-04-24T16:05:58Z</dcterms:created>
  <dcterms:modified xsi:type="dcterms:W3CDTF">2014-06-07T12:49:06Z</dcterms:modified>
</cp:coreProperties>
</file>